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vor Altakov" initials="YA" lastIdx="1" clrIdx="0">
    <p:extLst>
      <p:ext uri="{19B8F6BF-5375-455C-9EA6-DF929625EA0E}">
        <p15:presenceInfo xmlns:p15="http://schemas.microsoft.com/office/powerpoint/2012/main" userId="fbb8390f53e02d3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194"/>
    <a:srgbClr val="034DA2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8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89" y="1069399"/>
            <a:ext cx="8523214" cy="51655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259189" y="229158"/>
            <a:ext cx="5431790" cy="65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3141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914" y="1040756"/>
            <a:ext cx="4341974" cy="51655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7020" y="1069399"/>
            <a:ext cx="4055575" cy="5136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59189" y="229158"/>
            <a:ext cx="5431790" cy="65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91557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91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189" y="229158"/>
            <a:ext cx="5431790" cy="6588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189" y="1031207"/>
            <a:ext cx="8523214" cy="5203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878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7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64194"/>
          </a:solidFill>
          <a:latin typeface="DINOT-Medium" panose="020B0604020101020102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8EC02F"/>
        </a:buClr>
        <a:buFontTx/>
        <a:buBlip>
          <a:blip r:embed="rId6"/>
        </a:buBlip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C02F"/>
        </a:buClr>
        <a:buFontTx/>
        <a:buBlip>
          <a:blip r:embed="rId6"/>
        </a:buBlip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C02F"/>
        </a:buClr>
        <a:buFontTx/>
        <a:buBlip>
          <a:blip r:embed="rId6"/>
        </a:buBlip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C02F"/>
        </a:buClr>
        <a:buFontTx/>
        <a:buBlip>
          <a:blip r:embed="rId6"/>
        </a:buBlip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C02F"/>
        </a:buClr>
        <a:buFontTx/>
        <a:buBlip>
          <a:blip r:embed="rId6"/>
        </a:buBlip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15486B8-922A-45CB-912D-0B431C264343}"/>
              </a:ext>
            </a:extLst>
          </p:cNvPr>
          <p:cNvSpPr txBox="1"/>
          <p:nvPr/>
        </p:nvSpPr>
        <p:spPr>
          <a:xfrm>
            <a:off x="496113" y="1209499"/>
            <a:ext cx="292802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spc="-150" dirty="0">
                <a:solidFill>
                  <a:schemeClr val="bg1"/>
                </a:solidFill>
                <a:latin typeface="DINOT-Bold" panose="020B0804020101020102" pitchFamily="34" charset="0"/>
                <a:cs typeface="Arial" panose="020B0604020202020204" pitchFamily="34" charset="0"/>
              </a:rPr>
              <a:t>INSERT YOUR </a:t>
            </a:r>
          </a:p>
          <a:p>
            <a:r>
              <a:rPr lang="en-US" sz="3200" b="1" spc="-150" dirty="0">
                <a:solidFill>
                  <a:schemeClr val="bg1"/>
                </a:solidFill>
                <a:latin typeface="DINOT-Bold" panose="020B0804020101020102" pitchFamily="34" charset="0"/>
                <a:cs typeface="Arial" panose="020B0604020202020204" pitchFamily="34" charset="0"/>
              </a:rPr>
              <a:t>PRESENTATION </a:t>
            </a:r>
          </a:p>
          <a:p>
            <a:r>
              <a:rPr lang="en-US" sz="3200" b="1" spc="-150" dirty="0">
                <a:solidFill>
                  <a:schemeClr val="bg1"/>
                </a:solidFill>
                <a:latin typeface="DINOT-Bold" panose="020B0804020101020102" pitchFamily="34" charset="0"/>
                <a:cs typeface="Arial" panose="020B0604020202020204" pitchFamily="34" charset="0"/>
              </a:rPr>
              <a:t>TITLE HERE</a:t>
            </a:r>
            <a:endParaRPr lang="en-US" sz="3200" spc="-150" dirty="0">
              <a:solidFill>
                <a:schemeClr val="bg1"/>
              </a:solidFill>
              <a:latin typeface="DINOT-Bold" panose="020B0804020101020102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DINOT-Bold</vt:lpstr>
      <vt:lpstr>DINOT-Medium</vt:lpstr>
      <vt:lpstr>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Yavor Altakov</cp:lastModifiedBy>
  <cp:revision>35</cp:revision>
  <dcterms:created xsi:type="dcterms:W3CDTF">2014-11-13T11:48:20Z</dcterms:created>
  <dcterms:modified xsi:type="dcterms:W3CDTF">2022-09-02T10:08:21Z</dcterms:modified>
</cp:coreProperties>
</file>