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8D77C-A4F4-4441-8543-D504C7217308}" v="1" dt="2023-05-04T11:42:35.205"/>
    <p1510:client id="{CD4FED66-C07E-4A2F-B46D-B67D0E04761E}" v="8" dt="2023-05-03T12:25:02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Katz" userId="c2282d96-2d35-4589-9597-1c3f77e41329" providerId="ADAL" clId="{B288D77C-A4F4-4441-8543-D504C7217308}"/>
    <pc:docChg chg="modSld">
      <pc:chgData name="Joanne Katz" userId="c2282d96-2d35-4589-9597-1c3f77e41329" providerId="ADAL" clId="{B288D77C-A4F4-4441-8543-D504C7217308}" dt="2023-05-04T11:42:50.654" v="4" actId="14100"/>
      <pc:docMkLst>
        <pc:docMk/>
      </pc:docMkLst>
      <pc:sldChg chg="modSp mod">
        <pc:chgData name="Joanne Katz" userId="c2282d96-2d35-4589-9597-1c3f77e41329" providerId="ADAL" clId="{B288D77C-A4F4-4441-8543-D504C7217308}" dt="2023-05-04T11:42:50.654" v="4" actId="14100"/>
        <pc:sldMkLst>
          <pc:docMk/>
          <pc:sldMk cId="1310571313" sldId="256"/>
        </pc:sldMkLst>
        <pc:graphicFrameChg chg="mod modGraphic">
          <ac:chgData name="Joanne Katz" userId="c2282d96-2d35-4589-9597-1c3f77e41329" providerId="ADAL" clId="{B288D77C-A4F4-4441-8543-D504C7217308}" dt="2023-05-04T11:42:46.868" v="3" actId="1076"/>
          <ac:graphicFrameMkLst>
            <pc:docMk/>
            <pc:sldMk cId="1310571313" sldId="256"/>
            <ac:graphicFrameMk id="3" creationId="{89E1D6F1-39FB-2176-7863-F89C88A99EDF}"/>
          </ac:graphicFrameMkLst>
        </pc:graphicFrameChg>
        <pc:graphicFrameChg chg="mod modGraphic">
          <ac:chgData name="Joanne Katz" userId="c2282d96-2d35-4589-9597-1c3f77e41329" providerId="ADAL" clId="{B288D77C-A4F4-4441-8543-D504C7217308}" dt="2023-05-04T11:42:50.654" v="4" actId="14100"/>
          <ac:graphicFrameMkLst>
            <pc:docMk/>
            <pc:sldMk cId="1310571313" sldId="256"/>
            <ac:graphicFrameMk id="4" creationId="{9955DC9C-29F9-8BA5-0CB3-A272CDD7806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7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33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5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2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3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1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3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842D-9576-40F5-87DA-4FB9DC1C3178}" type="datetimeFigureOut">
              <a:rPr lang="en-GB" smtClean="0"/>
              <a:pPr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" descr="Text&#10;&#10;Description automatically generated">
            <a:extLst>
              <a:ext uri="{FF2B5EF4-FFF2-40B4-BE49-F238E27FC236}">
                <a16:creationId xmlns:a16="http://schemas.microsoft.com/office/drawing/2014/main" id="{BF140962-E2A6-DA89-BA73-C1B6D8017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370" y="927488"/>
            <a:ext cx="4742630" cy="120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E1D6F1-39FB-2176-7863-F89C88A99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550389"/>
              </p:ext>
            </p:extLst>
          </p:nvPr>
        </p:nvGraphicFramePr>
        <p:xfrm>
          <a:off x="1597391" y="2097802"/>
          <a:ext cx="7798536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3709911776"/>
                    </a:ext>
                  </a:extLst>
                </a:gridCol>
                <a:gridCol w="7307011">
                  <a:extLst>
                    <a:ext uri="{9D8B030D-6E8A-4147-A177-3AD203B41FA5}">
                      <a16:colId xmlns:a16="http://schemas.microsoft.com/office/drawing/2014/main" val="3927398841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do not have a relationship with a for-profit and/or a not-for-profit organization to disclose​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3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have a relationship with a for-profit and/or a not-for-profit organization to disclose: 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9783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55DC9C-29F9-8BA5-0CB3-A272CDD78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914479"/>
              </p:ext>
            </p:extLst>
          </p:nvPr>
        </p:nvGraphicFramePr>
        <p:xfrm>
          <a:off x="1257235" y="3496901"/>
          <a:ext cx="9006437" cy="313813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71009">
                  <a:extLst>
                    <a:ext uri="{9D8B030D-6E8A-4147-A177-3AD203B41FA5}">
                      <a16:colId xmlns:a16="http://schemas.microsoft.com/office/drawing/2014/main" val="955423415"/>
                    </a:ext>
                  </a:extLst>
                </a:gridCol>
                <a:gridCol w="991564">
                  <a:extLst>
                    <a:ext uri="{9D8B030D-6E8A-4147-A177-3AD203B41FA5}">
                      <a16:colId xmlns:a16="http://schemas.microsoft.com/office/drawing/2014/main" val="1635076890"/>
                    </a:ext>
                  </a:extLst>
                </a:gridCol>
                <a:gridCol w="1246816">
                  <a:extLst>
                    <a:ext uri="{9D8B030D-6E8A-4147-A177-3AD203B41FA5}">
                      <a16:colId xmlns:a16="http://schemas.microsoft.com/office/drawing/2014/main" val="3579940503"/>
                    </a:ext>
                  </a:extLst>
                </a:gridCol>
                <a:gridCol w="871897">
                  <a:extLst>
                    <a:ext uri="{9D8B030D-6E8A-4147-A177-3AD203B41FA5}">
                      <a16:colId xmlns:a16="http://schemas.microsoft.com/office/drawing/2014/main" val="651556675"/>
                    </a:ext>
                  </a:extLst>
                </a:gridCol>
                <a:gridCol w="915494">
                  <a:extLst>
                    <a:ext uri="{9D8B030D-6E8A-4147-A177-3AD203B41FA5}">
                      <a16:colId xmlns:a16="http://schemas.microsoft.com/office/drawing/2014/main" val="2878901645"/>
                    </a:ext>
                  </a:extLst>
                </a:gridCol>
                <a:gridCol w="810864">
                  <a:extLst>
                    <a:ext uri="{9D8B030D-6E8A-4147-A177-3AD203B41FA5}">
                      <a16:colId xmlns:a16="http://schemas.microsoft.com/office/drawing/2014/main" val="228987941"/>
                    </a:ext>
                  </a:extLst>
                </a:gridCol>
                <a:gridCol w="1020121">
                  <a:extLst>
                    <a:ext uri="{9D8B030D-6E8A-4147-A177-3AD203B41FA5}">
                      <a16:colId xmlns:a16="http://schemas.microsoft.com/office/drawing/2014/main" val="3565495543"/>
                    </a:ext>
                  </a:extLst>
                </a:gridCol>
                <a:gridCol w="993964">
                  <a:extLst>
                    <a:ext uri="{9D8B030D-6E8A-4147-A177-3AD203B41FA5}">
                      <a16:colId xmlns:a16="http://schemas.microsoft.com/office/drawing/2014/main" val="3331650524"/>
                    </a:ext>
                  </a:extLst>
                </a:gridCol>
                <a:gridCol w="784708">
                  <a:extLst>
                    <a:ext uri="{9D8B030D-6E8A-4147-A177-3AD203B41FA5}">
                      <a16:colId xmlns:a16="http://schemas.microsoft.com/office/drawing/2014/main" val="1094926128"/>
                    </a:ext>
                  </a:extLst>
                </a:gridCol>
              </a:tblGrid>
              <a:tr h="760695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436089"/>
                  </a:ext>
                </a:extLst>
              </a:tr>
              <a:tr h="5582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636424"/>
                  </a:ext>
                </a:extLst>
              </a:tr>
              <a:tr h="20934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10488"/>
                  </a:ext>
                </a:extLst>
              </a:tr>
              <a:tr h="20934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189475"/>
                  </a:ext>
                </a:extLst>
              </a:tr>
              <a:tr h="20934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011732"/>
                  </a:ext>
                </a:extLst>
              </a:tr>
              <a:tr h="20934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64456"/>
                  </a:ext>
                </a:extLst>
              </a:tr>
              <a:tr h="20934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993919"/>
                  </a:ext>
                </a:extLst>
              </a:tr>
              <a:tr h="20934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92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57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9220B212D160641B3F583BF61A55E8A" ma:contentTypeVersion="9" ma:contentTypeDescription="" ma:contentTypeScope="" ma:versionID="ca4461e032f9e4776cd6ba7b699ab792">
  <xsd:schema xmlns:xsd="http://www.w3.org/2001/XMLSchema" xmlns:xs="http://www.w3.org/2001/XMLSchema" xmlns:p="http://schemas.microsoft.com/office/2006/metadata/properties" xmlns:ns2="eb3f7de7-c935-4ca6-a12c-1f73773710ec" xmlns:ns3="9893abd3-67ee-4988-ab77-e7eda7bd3d13" targetNamespace="http://schemas.microsoft.com/office/2006/metadata/properties" ma:root="true" ma:fieldsID="f673cf436e6e1ce807cb692b79f7ef6b" ns2:_="" ns3:_="">
    <xsd:import namespace="eb3f7de7-c935-4ca6-a12c-1f73773710ec"/>
    <xsd:import namespace="9893abd3-67ee-4988-ab77-e7eda7bd3d13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3abd3-67ee-4988-ab77-e7eda7bd3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A4E5DF-65AD-4994-9797-6D6D189482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799D42-217D-44AE-A702-353F88265C7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893abd3-67ee-4988-ab77-e7eda7bd3d13"/>
    <ds:schemaRef ds:uri="eb3f7de7-c935-4ca6-a12c-1f73773710e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65A942F-A7A8-41C8-8D24-2ABD4D92D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9893abd3-67ee-4988-ab77-e7eda7bd3d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66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Simon</dc:creator>
  <cp:lastModifiedBy>Joanne Katz</cp:lastModifiedBy>
  <cp:revision>8</cp:revision>
  <dcterms:created xsi:type="dcterms:W3CDTF">2015-06-28T15:31:45Z</dcterms:created>
  <dcterms:modified xsi:type="dcterms:W3CDTF">2023-05-04T11:42:53Z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0x01010037EA2DD516505C4D92B92F8677CFB68500B9220B212D160641B3F583BF61A55E8A</vt:lpwstr>
  </property>
</Properties>
</file>