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handoutMasterIdLst>
    <p:handoutMasterId r:id="rId7"/>
  </p:handoutMasterIdLst>
  <p:sldIdLst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265AA6"/>
    <a:srgbClr val="F7A600"/>
    <a:srgbClr val="C6168D"/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02-Sep-22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DINOT-Bold" panose="020B0804020101020102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7348B"/>
              </a:buClr>
              <a:defRPr/>
            </a:lvl1pPr>
            <a:lvl2pPr>
              <a:buClr>
                <a:srgbClr val="27348B"/>
              </a:buClr>
              <a:defRPr/>
            </a:lvl2pPr>
            <a:lvl3pPr>
              <a:buClr>
                <a:srgbClr val="27348B"/>
              </a:buClr>
              <a:defRPr/>
            </a:lvl3pPr>
            <a:lvl4pPr>
              <a:buClr>
                <a:srgbClr val="27348B"/>
              </a:buClr>
              <a:defRPr/>
            </a:lvl4pPr>
            <a:lvl5pPr>
              <a:buClr>
                <a:srgbClr val="27348B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DINOT-Medium" panose="020B0604020101020102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703" y="1158388"/>
            <a:ext cx="5649097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58388"/>
            <a:ext cx="5657335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DINOT-Bold" panose="020B0804020101020102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57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7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5" r:id="rId3"/>
    <p:sldLayoutId id="214748368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64194"/>
          </a:solidFill>
          <a:latin typeface="DINOT-Medium" panose="020B0604020101020102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7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2963CB5-B5CF-4083-9F85-BA96C8F67134}"/>
              </a:ext>
            </a:extLst>
          </p:cNvPr>
          <p:cNvSpPr txBox="1"/>
          <p:nvPr/>
        </p:nvSpPr>
        <p:spPr>
          <a:xfrm>
            <a:off x="496113" y="1209499"/>
            <a:ext cx="29280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-150" dirty="0">
                <a:solidFill>
                  <a:schemeClr val="bg1"/>
                </a:solidFill>
                <a:latin typeface="DINOT-Bold" panose="020B0804020101020102" pitchFamily="34" charset="0"/>
                <a:cs typeface="Arial" panose="020B0604020202020204" pitchFamily="34" charset="0"/>
              </a:rPr>
              <a:t>INSERT YOUR </a:t>
            </a:r>
          </a:p>
          <a:p>
            <a:r>
              <a:rPr lang="en-US" sz="3200" b="1" spc="-150" dirty="0">
                <a:solidFill>
                  <a:schemeClr val="bg1"/>
                </a:solidFill>
                <a:latin typeface="DINOT-Bold" panose="020B0804020101020102" pitchFamily="34" charset="0"/>
                <a:cs typeface="Arial" panose="020B0604020202020204" pitchFamily="34" charset="0"/>
              </a:rPr>
              <a:t>PRESENTATION </a:t>
            </a:r>
          </a:p>
          <a:p>
            <a:r>
              <a:rPr lang="en-US" sz="3200" b="1" spc="-150" dirty="0">
                <a:solidFill>
                  <a:schemeClr val="bg1"/>
                </a:solidFill>
                <a:latin typeface="DINOT-Bold" panose="020B0804020101020102" pitchFamily="34" charset="0"/>
                <a:cs typeface="Arial" panose="020B0604020202020204" pitchFamily="34" charset="0"/>
              </a:rPr>
              <a:t>TITLE HERE</a:t>
            </a:r>
            <a:endParaRPr lang="en-US" sz="3200" spc="-150" dirty="0">
              <a:solidFill>
                <a:schemeClr val="bg1"/>
              </a:solidFill>
              <a:latin typeface="DINOT-Bold" panose="020B0804020101020102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3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2" ma:contentTypeDescription="Create a new document." ma:contentTypeScope="" ma:versionID="ade17782ed6d04147deb5569d24c974c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899180898a124cd81e9234676bd13f4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67FDDA-0760-49CD-BB24-8CD962C814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3D9960-6FD2-4FEF-AC54-36D10D5C0EDD}">
  <ds:schemaRefs>
    <ds:schemaRef ds:uri="eb3f7de7-c935-4ca6-a12c-1f73773710e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f41fa17a-99c4-4c5f-bcb4-a52bd907e64f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73B4AA-AC61-41C2-B2A3-CF082391F0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DINOT-Bold</vt:lpstr>
      <vt:lpstr>DINOT-Medium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Yavor Altakov</cp:lastModifiedBy>
  <cp:revision>59</cp:revision>
  <dcterms:created xsi:type="dcterms:W3CDTF">2014-11-13T11:48:20Z</dcterms:created>
  <dcterms:modified xsi:type="dcterms:W3CDTF">2022-09-02T09:59:48Z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